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4" r:id="rId3"/>
    <p:sldId id="272" r:id="rId4"/>
    <p:sldId id="295" r:id="rId5"/>
    <p:sldId id="302" r:id="rId6"/>
    <p:sldId id="306" r:id="rId7"/>
    <p:sldId id="307" r:id="rId8"/>
    <p:sldId id="311" r:id="rId9"/>
    <p:sldId id="296" r:id="rId10"/>
    <p:sldId id="304" r:id="rId11"/>
    <p:sldId id="308" r:id="rId12"/>
    <p:sldId id="297" r:id="rId13"/>
    <p:sldId id="305" r:id="rId14"/>
    <p:sldId id="298" r:id="rId15"/>
    <p:sldId id="309" r:id="rId16"/>
    <p:sldId id="310" r:id="rId17"/>
    <p:sldId id="299" r:id="rId18"/>
    <p:sldId id="3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368133" y="9169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</a:rPr>
              <a:t>수상 내역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8CD80-25C2-4DFC-AE9C-6F67805E09E3}"/>
              </a:ext>
            </a:extLst>
          </p:cNvPr>
          <p:cNvSpPr txBox="1"/>
          <p:nvPr/>
        </p:nvSpPr>
        <p:spPr>
          <a:xfrm>
            <a:off x="1685448" y="363834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김창현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D3452-6532-4E65-A456-B1FAECF74F38}"/>
              </a:ext>
            </a:extLst>
          </p:cNvPr>
          <p:cNvSpPr txBox="1"/>
          <p:nvPr/>
        </p:nvSpPr>
        <p:spPr>
          <a:xfrm>
            <a:off x="504000" y="3430278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게임 클라이언트 프로그래머를 꿈꾸는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368133" y="2920989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643843" y="1532445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 </a:t>
            </a:r>
            <a:r>
              <a:rPr lang="en-US" altLang="ko-KR" sz="2000" dirty="0"/>
              <a:t>(2019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643843" y="1932555"/>
            <a:ext cx="4496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Mermaid (2022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643843" y="2332665"/>
            <a:ext cx="573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</a:t>
            </a:r>
            <a:r>
              <a:rPr lang="ko-KR" altLang="en-US" sz="2000" dirty="0"/>
              <a:t> </a:t>
            </a:r>
            <a:r>
              <a:rPr lang="en-US" altLang="ko-KR" sz="2000" dirty="0"/>
              <a:t>Factory</a:t>
            </a:r>
            <a:r>
              <a:rPr lang="ko-KR" altLang="en-US" sz="2000" dirty="0"/>
              <a:t> </a:t>
            </a:r>
            <a:r>
              <a:rPr lang="en-US" altLang="ko-KR" sz="2000" dirty="0"/>
              <a:t>(2022 </a:t>
            </a:r>
            <a:r>
              <a:rPr lang="ko-KR" altLang="en-US" sz="2000" dirty="0"/>
              <a:t>게임학부 프로토타입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517693" y="4815185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https://github.com/hazasue/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517693" y="4492289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hazasue@gmail.com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31E7F-173D-4149-95C2-9E6F5738199A}"/>
              </a:ext>
            </a:extLst>
          </p:cNvPr>
          <p:cNvSpPr txBox="1"/>
          <p:nvPr/>
        </p:nvSpPr>
        <p:spPr>
          <a:xfrm>
            <a:off x="2571872" y="376514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1292C6-50FE-419D-A544-BF84D0C11693}"/>
              </a:ext>
            </a:extLst>
          </p:cNvPr>
          <p:cNvSpPr/>
          <p:nvPr/>
        </p:nvSpPr>
        <p:spPr>
          <a:xfrm>
            <a:off x="1119050" y="737587"/>
            <a:ext cx="1628775" cy="1989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F3270D-FE8F-43AE-8F61-F17558037691}"/>
              </a:ext>
            </a:extLst>
          </p:cNvPr>
          <p:cNvCxnSpPr>
            <a:cxnSpLocks/>
          </p:cNvCxnSpPr>
          <p:nvPr/>
        </p:nvCxnSpPr>
        <p:spPr>
          <a:xfrm>
            <a:off x="4139380" y="491001"/>
            <a:ext cx="0" cy="5872682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643843" y="3535200"/>
            <a:ext cx="4334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- 2019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게임학부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643842" y="3898800"/>
            <a:ext cx="3565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- 2022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육군 병장 만기 전역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644800" y="4262400"/>
            <a:ext cx="4905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- 2025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게임학부 졸업 예정</a:t>
            </a:r>
          </a:p>
        </p:txBody>
      </p:sp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C9D4119-967C-43C7-844C-CE1AB9BF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52" y="1989265"/>
            <a:ext cx="2322316" cy="19629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0BC025-36C4-46E9-AC92-E6C71676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52" y="4233340"/>
            <a:ext cx="2322316" cy="19887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70985B-19F9-4E9E-B793-7ADBE1B3B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18" y="1989265"/>
            <a:ext cx="2742528" cy="42328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참여 </a:t>
            </a:r>
            <a:r>
              <a:rPr lang="en-US" altLang="ko-KR" sz="2000" dirty="0"/>
              <a:t>3</a:t>
            </a:r>
            <a:r>
              <a:rPr lang="ko-KR" altLang="en-US" sz="2000" dirty="0"/>
              <a:t>일차에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짧은 기간 내 코드 숙지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9C5510-2EA4-4929-868F-19EB4AA741CF}"/>
              </a:ext>
            </a:extLst>
          </p:cNvPr>
          <p:cNvSpPr txBox="1"/>
          <p:nvPr/>
        </p:nvSpPr>
        <p:spPr>
          <a:xfrm>
            <a:off x="842452" y="115200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튜토리얼 시스템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088EBA-195D-44B9-A0DE-270A7719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9" y="4170646"/>
            <a:ext cx="4201121" cy="23705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30AB68-8C83-4DF3-860F-E18C59B6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1751470"/>
            <a:ext cx="4227985" cy="23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2023.02 ~ </a:t>
            </a:r>
            <a:r>
              <a:rPr lang="ko-KR" altLang="en-US" sz="2000" dirty="0"/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클라이언트 개발 전반적인 부분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3923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https://github.com/tenbuckssushi/prototype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8162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7" y="1727418"/>
            <a:ext cx="2023970" cy="3598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34987"/>
            <a:ext cx="2023971" cy="3598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1F3E519-37D1-4B8A-BFF0-F27741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2322668"/>
            <a:ext cx="2366896" cy="689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D46063-30A8-464D-A21E-42E3E196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8" y="3005038"/>
            <a:ext cx="2366897" cy="697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2EB48-2C5A-47C4-A221-57CFC66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" y="3804301"/>
            <a:ext cx="2366895" cy="1491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1CF8C-E669-4D81-8F0B-D89861C6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35" y="2322668"/>
            <a:ext cx="2391945" cy="29843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8045548" y="2376985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Slack</a:t>
            </a:r>
            <a:r>
              <a:rPr lang="ko-KR" altLang="en-US" sz="2000" dirty="0"/>
              <a:t>을 이용한 </a:t>
            </a:r>
            <a:r>
              <a:rPr lang="ko-KR" altLang="en-US" sz="2000" dirty="0" err="1"/>
              <a:t>작업물</a:t>
            </a:r>
            <a:r>
              <a:rPr lang="ko-KR" altLang="en-US" sz="2000" dirty="0"/>
              <a:t> 관리 및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8045546" y="3240000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Figma </a:t>
            </a:r>
            <a:r>
              <a:rPr lang="ko-KR" altLang="en-US" sz="2000" dirty="0"/>
              <a:t>이용 </a:t>
            </a:r>
            <a:r>
              <a:rPr lang="ko-KR" altLang="en-US" sz="2000" dirty="0" err="1"/>
              <a:t>프로토타입핑</a:t>
            </a:r>
            <a:endParaRPr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8045546" y="41040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Notion </a:t>
            </a:r>
            <a:r>
              <a:rPr lang="ko-KR" altLang="en-US" sz="2000" dirty="0"/>
              <a:t>이용 문서 공유 및 일정 관리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F72EFA-7128-4482-AAEE-10513311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29" y="2322667"/>
            <a:ext cx="1865644" cy="29843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8045546" y="4968000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562000"/>
            <a:ext cx="418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요리 시뮬레이션 </a:t>
            </a:r>
            <a:r>
              <a:rPr lang="en-US" altLang="ko-KR" sz="2000" dirty="0"/>
              <a:t>#</a:t>
            </a:r>
            <a:r>
              <a:rPr lang="ko-KR" altLang="en-US" sz="2000" dirty="0"/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2019.09 ~ 2020.06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461C-407B-4542-909F-EB295575D201}"/>
              </a:ext>
            </a:extLst>
          </p:cNvPr>
          <p:cNvSpPr txBox="1"/>
          <p:nvPr/>
        </p:nvSpPr>
        <p:spPr>
          <a:xfrm>
            <a:off x="8159929" y="508664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인게임</a:t>
            </a:r>
            <a:r>
              <a:rPr lang="ko-KR" altLang="en-US" sz="2000" dirty="0"/>
              <a:t> 전반부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5922000"/>
            <a:ext cx="2900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https://github.com/hazasue/star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5532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5532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2A23C5-4F34-4D6A-AC84-A92840FC2BB2}"/>
              </a:ext>
            </a:extLst>
          </p:cNvPr>
          <p:cNvSpPr txBox="1"/>
          <p:nvPr/>
        </p:nvSpPr>
        <p:spPr>
          <a:xfrm>
            <a:off x="842452" y="1152000"/>
            <a:ext cx="4902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음식 조합 관리 및 제작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36BA0-7A66-48E6-A51B-F6A6C59EE574}"/>
              </a:ext>
            </a:extLst>
          </p:cNvPr>
          <p:cNvSpPr txBox="1"/>
          <p:nvPr/>
        </p:nvSpPr>
        <p:spPr>
          <a:xfrm>
            <a:off x="8045548" y="237698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27</a:t>
            </a:r>
            <a:r>
              <a:rPr lang="ko-KR" altLang="en-US" sz="2000" dirty="0"/>
              <a:t>종의 음식 존재</a:t>
            </a:r>
          </a:p>
        </p:txBody>
      </p:sp>
    </p:spTree>
    <p:extLst>
      <p:ext uri="{BB962C8B-B14F-4D97-AF65-F5344CB8AC3E}">
        <p14:creationId xmlns:p14="http://schemas.microsoft.com/office/powerpoint/2010/main" val="289623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D97E9B-54B7-4EEB-BC8B-9D0477E05C09}"/>
              </a:ext>
            </a:extLst>
          </p:cNvPr>
          <p:cNvSpPr txBox="1"/>
          <p:nvPr/>
        </p:nvSpPr>
        <p:spPr>
          <a:xfrm>
            <a:off x="842452" y="1152000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플레이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312393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#RPG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2023.03 ~ 2023.06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4F5FF7-F533-4C6A-8118-B25911DC21A6}"/>
              </a:ext>
            </a:extLst>
          </p:cNvPr>
          <p:cNvSpPr txBox="1"/>
          <p:nvPr/>
        </p:nvSpPr>
        <p:spPr>
          <a:xfrm>
            <a:off x="8159929" y="5086646"/>
            <a:ext cx="248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5674260"/>
            <a:ext cx="412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https://github.com/hazasue/carnivorous-sheep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개인 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12843-1F54-4049-B17F-38010150D100}"/>
              </a:ext>
            </a:extLst>
          </p:cNvPr>
          <p:cNvSpPr/>
          <p:nvPr/>
        </p:nvSpPr>
        <p:spPr>
          <a:xfrm>
            <a:off x="9504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8F4A5-8AB0-4C62-A132-AE23A94DC203}"/>
              </a:ext>
            </a:extLst>
          </p:cNvPr>
          <p:cNvSpPr txBox="1"/>
          <p:nvPr/>
        </p:nvSpPr>
        <p:spPr>
          <a:xfrm>
            <a:off x="1006294" y="3059668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D07AF-2B15-4263-A983-F2E31409CD74}"/>
              </a:ext>
            </a:extLst>
          </p:cNvPr>
          <p:cNvSpPr txBox="1"/>
          <p:nvPr/>
        </p:nvSpPr>
        <p:spPr>
          <a:xfrm>
            <a:off x="1006294" y="342900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86CCD-8E27-44C0-A114-ABA515EA44C4}"/>
              </a:ext>
            </a:extLst>
          </p:cNvPr>
          <p:cNvSpPr txBox="1"/>
          <p:nvPr/>
        </p:nvSpPr>
        <p:spPr>
          <a:xfrm>
            <a:off x="10062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2024.06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3BC2A2C-3A82-4A23-8519-02ADC1BFAC8D}"/>
              </a:ext>
            </a:extLst>
          </p:cNvPr>
          <p:cNvSpPr/>
          <p:nvPr/>
        </p:nvSpPr>
        <p:spPr>
          <a:xfrm>
            <a:off x="36936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73B94E-8883-4080-9B28-8E89822844BF}"/>
              </a:ext>
            </a:extLst>
          </p:cNvPr>
          <p:cNvSpPr txBox="1"/>
          <p:nvPr/>
        </p:nvSpPr>
        <p:spPr>
          <a:xfrm>
            <a:off x="374949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낙석주의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C5C49-12C0-40B4-BECB-F229DD5D5D24}"/>
              </a:ext>
            </a:extLst>
          </p:cNvPr>
          <p:cNvSpPr txBox="1"/>
          <p:nvPr/>
        </p:nvSpPr>
        <p:spPr>
          <a:xfrm>
            <a:off x="3749494" y="3429000"/>
            <a:ext cx="152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#Unreal5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캐쥬얼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DD3A6C-6A17-4590-96CC-123703427439}"/>
              </a:ext>
            </a:extLst>
          </p:cNvPr>
          <p:cNvSpPr txBox="1"/>
          <p:nvPr/>
        </p:nvSpPr>
        <p:spPr>
          <a:xfrm>
            <a:off x="37494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2023.03 ~ 2024.06</a:t>
            </a:r>
            <a:endParaRPr lang="ko-KR" altLang="en-US" sz="14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B66B30E-24FD-4DFD-8950-AD91CB64F8B3}"/>
              </a:ext>
            </a:extLst>
          </p:cNvPr>
          <p:cNvSpPr/>
          <p:nvPr/>
        </p:nvSpPr>
        <p:spPr>
          <a:xfrm>
            <a:off x="6450103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8BA655-700A-4BB2-9932-219FFCC730F4}"/>
              </a:ext>
            </a:extLst>
          </p:cNvPr>
          <p:cNvSpPr txBox="1"/>
          <p:nvPr/>
        </p:nvSpPr>
        <p:spPr>
          <a:xfrm>
            <a:off x="6505997" y="305966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세종 여행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F0A3B-23CF-4B65-8C65-5363C33A6EDF}"/>
              </a:ext>
            </a:extLst>
          </p:cNvPr>
          <p:cNvSpPr txBox="1"/>
          <p:nvPr/>
        </p:nvSpPr>
        <p:spPr>
          <a:xfrm>
            <a:off x="6505997" y="342900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여행 </a:t>
            </a:r>
            <a:r>
              <a:rPr lang="en-US" altLang="ko-KR" sz="1400" dirty="0"/>
              <a:t>#</a:t>
            </a:r>
            <a:r>
              <a:rPr lang="ko-KR" altLang="en-US" sz="1400" dirty="0"/>
              <a:t>계획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9FFC2-4623-42BF-B6F6-1117237BD1E5}"/>
              </a:ext>
            </a:extLst>
          </p:cNvPr>
          <p:cNvSpPr txBox="1"/>
          <p:nvPr/>
        </p:nvSpPr>
        <p:spPr>
          <a:xfrm>
            <a:off x="6505997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2023.09 ~ 2023.12</a:t>
            </a:r>
            <a:endParaRPr lang="ko-KR" altLang="en-US" sz="14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A3A9465-55EC-44BD-BBC4-CCBE0F7336EA}"/>
              </a:ext>
            </a:extLst>
          </p:cNvPr>
          <p:cNvSpPr/>
          <p:nvPr/>
        </p:nvSpPr>
        <p:spPr>
          <a:xfrm>
            <a:off x="9178178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551166-F8B3-4572-AF33-0CA9C03FCD24}"/>
              </a:ext>
            </a:extLst>
          </p:cNvPr>
          <p:cNvSpPr txBox="1"/>
          <p:nvPr/>
        </p:nvSpPr>
        <p:spPr>
          <a:xfrm>
            <a:off x="9234072" y="305966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AF4B16-A04B-401E-A99C-8441F7BFEA20}"/>
              </a:ext>
            </a:extLst>
          </p:cNvPr>
          <p:cNvSpPr txBox="1"/>
          <p:nvPr/>
        </p:nvSpPr>
        <p:spPr>
          <a:xfrm>
            <a:off x="9234072" y="342900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BA325B-2E58-42F3-90DD-9F07DD9D90E8}"/>
              </a:ext>
            </a:extLst>
          </p:cNvPr>
          <p:cNvSpPr txBox="1"/>
          <p:nvPr/>
        </p:nvSpPr>
        <p:spPr>
          <a:xfrm>
            <a:off x="9234072" y="368549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9534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과제물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F1CD5A-8D71-4E3A-9A40-ED8A6332C510}"/>
              </a:ext>
            </a:extLst>
          </p:cNvPr>
          <p:cNvSpPr/>
          <p:nvPr/>
        </p:nvSpPr>
        <p:spPr>
          <a:xfrm>
            <a:off x="9504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F5CE6-176E-423A-B6EC-AE478771A403}"/>
              </a:ext>
            </a:extLst>
          </p:cNvPr>
          <p:cNvSpPr txBox="1"/>
          <p:nvPr/>
        </p:nvSpPr>
        <p:spPr>
          <a:xfrm>
            <a:off x="1006294" y="3059668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9493D-371C-4804-8788-B18E88C2AEBE}"/>
              </a:ext>
            </a:extLst>
          </p:cNvPr>
          <p:cNvSpPr txBox="1"/>
          <p:nvPr/>
        </p:nvSpPr>
        <p:spPr>
          <a:xfrm>
            <a:off x="1006294" y="3429000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/>
              <a:t>유니티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9062-5350-4787-9654-981074C0B7B4}"/>
              </a:ext>
            </a:extLst>
          </p:cNvPr>
          <p:cNvSpPr txBox="1"/>
          <p:nvPr/>
        </p:nvSpPr>
        <p:spPr>
          <a:xfrm>
            <a:off x="10062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2024.06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2760A3-2AEB-47C6-BEF9-E98F903C76E9}"/>
              </a:ext>
            </a:extLst>
          </p:cNvPr>
          <p:cNvSpPr/>
          <p:nvPr/>
        </p:nvSpPr>
        <p:spPr>
          <a:xfrm>
            <a:off x="3693600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73A3B-8707-4C6E-B865-D33C2781AD9C}"/>
              </a:ext>
            </a:extLst>
          </p:cNvPr>
          <p:cNvSpPr txBox="1"/>
          <p:nvPr/>
        </p:nvSpPr>
        <p:spPr>
          <a:xfrm>
            <a:off x="374949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낙석주의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F1678-2A81-4067-B4F4-17A14AC7D0AE}"/>
              </a:ext>
            </a:extLst>
          </p:cNvPr>
          <p:cNvSpPr txBox="1"/>
          <p:nvPr/>
        </p:nvSpPr>
        <p:spPr>
          <a:xfrm>
            <a:off x="3749494" y="3429000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 err="1"/>
              <a:t>캐쥬얼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E6A69-4C7B-475B-ABE7-9EAC2A174307}"/>
              </a:ext>
            </a:extLst>
          </p:cNvPr>
          <p:cNvSpPr txBox="1"/>
          <p:nvPr/>
        </p:nvSpPr>
        <p:spPr>
          <a:xfrm>
            <a:off x="3749494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2023.03 ~ 2024.06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DEB1150-8C37-49AD-A7C9-1F27770A56CE}"/>
              </a:ext>
            </a:extLst>
          </p:cNvPr>
          <p:cNvSpPr/>
          <p:nvPr/>
        </p:nvSpPr>
        <p:spPr>
          <a:xfrm>
            <a:off x="6450103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78666-4647-4777-AC88-02300ACC18C7}"/>
              </a:ext>
            </a:extLst>
          </p:cNvPr>
          <p:cNvSpPr txBox="1"/>
          <p:nvPr/>
        </p:nvSpPr>
        <p:spPr>
          <a:xfrm>
            <a:off x="6505997" y="305966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세종 여행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E5522-A0AC-42D0-A02B-759D2F3667AD}"/>
              </a:ext>
            </a:extLst>
          </p:cNvPr>
          <p:cNvSpPr txBox="1"/>
          <p:nvPr/>
        </p:nvSpPr>
        <p:spPr>
          <a:xfrm>
            <a:off x="6505997" y="3429000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/>
              <a:t>유니티 </a:t>
            </a:r>
            <a:r>
              <a:rPr lang="en-US" altLang="ko-KR" sz="1400" dirty="0"/>
              <a:t>#</a:t>
            </a:r>
            <a:r>
              <a:rPr lang="ko-KR" altLang="en-US" sz="1400" dirty="0"/>
              <a:t>여행 </a:t>
            </a:r>
            <a:r>
              <a:rPr lang="en-US" altLang="ko-KR" sz="1400" dirty="0"/>
              <a:t>#</a:t>
            </a:r>
            <a:r>
              <a:rPr lang="ko-KR" altLang="en-US" sz="1400" dirty="0"/>
              <a:t>계획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289D3E-0030-4483-963F-1C1D810E0BD0}"/>
              </a:ext>
            </a:extLst>
          </p:cNvPr>
          <p:cNvSpPr txBox="1"/>
          <p:nvPr/>
        </p:nvSpPr>
        <p:spPr>
          <a:xfrm>
            <a:off x="6505997" y="36854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2023.09 ~ 2023.12</a:t>
            </a:r>
            <a:endParaRPr lang="ko-KR" altLang="en-US" sz="14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3DD332-181F-4544-A553-55EC3C4E1941}"/>
              </a:ext>
            </a:extLst>
          </p:cNvPr>
          <p:cNvSpPr/>
          <p:nvPr/>
        </p:nvSpPr>
        <p:spPr>
          <a:xfrm>
            <a:off x="9178178" y="1316691"/>
            <a:ext cx="2441273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D8BA83-3665-44DD-9C2D-097CFFEC2F9D}"/>
              </a:ext>
            </a:extLst>
          </p:cNvPr>
          <p:cNvSpPr txBox="1"/>
          <p:nvPr/>
        </p:nvSpPr>
        <p:spPr>
          <a:xfrm>
            <a:off x="9234072" y="305966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C72B95-4F37-4664-A9EA-CA37B4662805}"/>
              </a:ext>
            </a:extLst>
          </p:cNvPr>
          <p:cNvSpPr txBox="1"/>
          <p:nvPr/>
        </p:nvSpPr>
        <p:spPr>
          <a:xfrm>
            <a:off x="9234072" y="342900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1EEB4-5D22-4501-AF7C-0EC909651854}"/>
              </a:ext>
            </a:extLst>
          </p:cNvPr>
          <p:cNvSpPr txBox="1"/>
          <p:nvPr/>
        </p:nvSpPr>
        <p:spPr>
          <a:xfrm>
            <a:off x="9234072" y="3685490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850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0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전공 이수  계통도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2644818"/>
            <a:ext cx="168289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2644818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객체 지향 프로그래밍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644818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 프로젝트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2644818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3185707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프로그래밍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D958E-C1E6-49AD-BBD4-30A0DEE65ACF}"/>
              </a:ext>
            </a:extLst>
          </p:cNvPr>
          <p:cNvSpPr txBox="1"/>
          <p:nvPr/>
        </p:nvSpPr>
        <p:spPr>
          <a:xfrm>
            <a:off x="1097950" y="3506535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프로토타입  연구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6527" y="3015894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디자인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55600" y="338697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A194E-344B-4307-BBC0-96A507E59A4B}"/>
              </a:ext>
            </a:extLst>
          </p:cNvPr>
          <p:cNvSpPr txBox="1"/>
          <p:nvPr/>
        </p:nvSpPr>
        <p:spPr>
          <a:xfrm>
            <a:off x="3855600" y="3758046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엔진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55600" y="4123813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자료구조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5066" y="30147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 베이스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33855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실습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EB247F-9C8B-44BF-8380-A8B1CD80C0A8}"/>
              </a:ext>
            </a:extLst>
          </p:cNvPr>
          <p:cNvSpPr txBox="1"/>
          <p:nvPr/>
        </p:nvSpPr>
        <p:spPr>
          <a:xfrm>
            <a:off x="6615066" y="37599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412358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인공지능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22731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3173" y="30147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3172" y="33855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서버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83171" y="37563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인공지능 응용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71" y="412718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프로그래밍 패턴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247725"/>
              </p:ext>
            </p:extLst>
          </p:nvPr>
        </p:nvGraphicFramePr>
        <p:xfrm>
          <a:off x="144378" y="4901938"/>
          <a:ext cx="9059518" cy="277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대표 작품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개인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과제물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7850263" y="2183067"/>
            <a:ext cx="174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 Factory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7850263" y="2583177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인생 </a:t>
            </a:r>
            <a:r>
              <a:rPr lang="ko-KR" altLang="en-US" sz="2000" dirty="0" err="1"/>
              <a:t>엑시트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7850263" y="2988000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7884183" y="49752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집으로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7884183" y="53748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(</a:t>
            </a:r>
            <a:r>
              <a:rPr lang="ko-KR" altLang="en-US" sz="2000" dirty="0"/>
              <a:t>자칭</a:t>
            </a:r>
            <a:r>
              <a:rPr lang="en-US" altLang="ko-KR" sz="2000" dirty="0"/>
              <a:t>) </a:t>
            </a:r>
            <a:r>
              <a:rPr lang="ko-KR" altLang="en-US" sz="2000" dirty="0"/>
              <a:t>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A1-1276-43EB-B6B5-D295F1F3884A}"/>
              </a:ext>
            </a:extLst>
          </p:cNvPr>
          <p:cNvSpPr txBox="1"/>
          <p:nvPr/>
        </p:nvSpPr>
        <p:spPr>
          <a:xfrm>
            <a:off x="7884183" y="5781600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미로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2530800" y="4978911"/>
            <a:ext cx="961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R.A.M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2530800" y="5378511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낙석 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2530800" y="5785311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세종 여행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7850263" y="339120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육식 양의 </a:t>
            </a:r>
            <a:r>
              <a:rPr lang="ko-KR" altLang="en-US" sz="2000" dirty="0" err="1"/>
              <a:t>대모험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562128"/>
            <a:ext cx="2962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#RPG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25469-A39E-417F-B68B-2385B1A8CF96}"/>
              </a:ext>
            </a:extLst>
          </p:cNvPr>
          <p:cNvSpPr txBox="1"/>
          <p:nvPr/>
        </p:nvSpPr>
        <p:spPr>
          <a:xfrm>
            <a:off x="7776652" y="30662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2023.09 ~ 2024.05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87176-4AD9-437E-B14A-7436B2AC3D27}"/>
              </a:ext>
            </a:extLst>
          </p:cNvPr>
          <p:cNvSpPr txBox="1"/>
          <p:nvPr/>
        </p:nvSpPr>
        <p:spPr>
          <a:xfrm>
            <a:off x="8052877" y="35880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인 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5923995"/>
            <a:ext cx="332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https://github.com/hazasue/B977012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9CF7A7C-8C6F-47CC-9E9D-611BC9CD4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099"/>
            <a:ext cx="3148628" cy="17737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A421B4-F29A-4CC8-A205-787F612BC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702098"/>
            <a:ext cx="3148628" cy="17737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55320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55185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02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List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Dictionary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이용</a:t>
            </a:r>
            <a:endParaRPr lang="en-US" altLang="ko-KR" sz="16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399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Queue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12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유저의 플레이 경험을 개선시키기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자료구조를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대량의 적을 관리</a:t>
            </a:r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2056551"/>
            <a:ext cx="3761157" cy="3051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96" y="2056551"/>
            <a:ext cx="3863515" cy="3051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1" y="2165209"/>
            <a:ext cx="3371851" cy="1416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1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FSM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유저의 성장 경험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A18C0E-41B7-48FC-A485-7A59011C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8" y="4170646"/>
            <a:ext cx="4231555" cy="23598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F1253F-B9E9-47F1-82C4-346F8B98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8" y="1723824"/>
            <a:ext cx="4231557" cy="2370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직렬화를 통한 정보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533999-6EA6-4C86-B7EE-9655C41A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393" y="4170646"/>
            <a:ext cx="1968412" cy="2404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1FE63-327C-4D62-8E5B-629EF0F55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811" y="1723824"/>
            <a:ext cx="2005781" cy="23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93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직업 고유 스킬 및 무기 조합 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2344807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직업 고유 스킬로 다양한 직업 경험 유도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3352970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특수 효과를 지닌 조합 무기로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790CF3D-D387-41DA-BC41-7630DED6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8" y="2215950"/>
            <a:ext cx="6365534" cy="35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4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562000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힐링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</a:t>
            </a:r>
            <a:r>
              <a:rPr lang="ko-KR" altLang="en-US" sz="2000" dirty="0"/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2022.04 ~ 2023.09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튜토리얼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게임 메인 로직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오류 원인 분석 및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5532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551858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657</Words>
  <Application>Microsoft Office PowerPoint</Application>
  <PresentationFormat>와이드스크린</PresentationFormat>
  <Paragraphs>197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85</cp:revision>
  <dcterms:created xsi:type="dcterms:W3CDTF">2022-08-03T01:14:38Z</dcterms:created>
  <dcterms:modified xsi:type="dcterms:W3CDTF">2024-05-13T04:06:02Z</dcterms:modified>
</cp:coreProperties>
</file>